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63" r:id="rId5"/>
    <p:sldId id="264" r:id="rId6"/>
    <p:sldId id="266" r:id="rId7"/>
    <p:sldId id="268" r:id="rId8"/>
    <p:sldId id="267" r:id="rId9"/>
    <p:sldId id="270" r:id="rId10"/>
    <p:sldId id="260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93" r:id="rId19"/>
    <p:sldId id="295" r:id="rId20"/>
    <p:sldId id="294" r:id="rId21"/>
    <p:sldId id="296" r:id="rId22"/>
    <p:sldId id="265" r:id="rId23"/>
    <p:sldId id="259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or Katkov" initials="EK" lastIdx="1" clrIdx="0">
    <p:extLst>
      <p:ext uri="{19B8F6BF-5375-455C-9EA6-DF929625EA0E}">
        <p15:presenceInfo xmlns:p15="http://schemas.microsoft.com/office/powerpoint/2012/main" userId="b21c996b74112d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D4F8C-E392-4288-9B5A-5ABDC9761C12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85BBA-3EC2-434D-9D22-4580C88999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04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Thank</a:t>
            </a:r>
            <a:r>
              <a:rPr lang="fr-CA" dirty="0"/>
              <a:t> </a:t>
            </a:r>
            <a:r>
              <a:rPr lang="fr-CA" dirty="0" err="1"/>
              <a:t>god</a:t>
            </a:r>
            <a:r>
              <a:rPr lang="fr-CA" dirty="0"/>
              <a:t> </a:t>
            </a:r>
            <a:r>
              <a:rPr lang="fr-CA" dirty="0" err="1"/>
              <a:t>we’re</a:t>
            </a:r>
            <a:r>
              <a:rPr lang="fr-CA" dirty="0"/>
              <a:t> not in </a:t>
            </a:r>
            <a:r>
              <a:rPr lang="fr-CA" dirty="0" err="1"/>
              <a:t>psychology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93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33A1-2D6E-4389-844D-3120AD313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98EEC-6978-406E-BF53-FB5457BD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DF24-3ADE-4AB1-A4BF-59853791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E97E-54D5-4930-9389-D2A709D3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1E6A-2606-415A-A83E-F78ECB44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57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1FDB-CF5D-4194-B706-950759CC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9C4D3-85E5-423F-8CEF-5F6FC41F7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95EDD-EED9-4306-8363-0327133D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30D4-C374-4E34-91FC-9A02814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A376F-93F7-4C99-B1D8-3315D3A0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52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0B5BD-9624-4687-B320-8BE536049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05F98-0E77-4E8A-9E88-6CE1D80BC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871C1-3A32-4771-893A-028A3FB2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DFAF0-E5E3-4EDA-A91B-244C8B92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3672-9202-4441-9E7D-678709FB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979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7CE3-2A57-4FCB-B130-F5B56CC1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525D-E1AB-447C-AFB1-7BDB19620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EC904-EB58-41DA-8E9E-F3868FFA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843B0-8ECD-4CDC-B93E-1953070C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BBC9-48FE-4B0A-919C-FE4C60B6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67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041B-2595-433B-848B-A0828BD4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2409A-36B2-4C0F-A53B-9B1D4FB58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4D128-36BA-4431-8F0F-B4B10D53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7B07-7585-4202-9E33-7C055F1C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3F114-CFEF-4DCE-9DC9-7D5A1AE2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80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B94E-1E63-4FF2-AF4F-DB4F7544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4E1B-CE43-4EF5-9A44-2E625E39A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6B97-ED74-44E1-AAF1-41F68DA4A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02DB0-CF30-4CF0-AFB7-B594B791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7909D-6E52-4488-A032-29910278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FB1E1-5363-4338-9B3E-0CFE6E6C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51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1E4D-4BDF-4183-ACD3-64B1E857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F5053-7E33-4788-8C72-5E25D308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E1EC2-2088-4993-AD87-F33A58BF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28F49-6D57-4C48-8C02-DF7FEBA4D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D4C78-9C49-484B-873A-AF90C6FD9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655AD-2DD5-4E18-BE64-D49B7690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02A42-191A-4A94-97C6-9C0B689A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319EF-3D36-409A-AB87-EEF96583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67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2208-A9B6-4184-97FA-8836DB1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F60B2-959A-4A03-9051-8D45237B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7BE3-863F-464F-9430-418A4399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A6E5F-5182-4747-97A7-F4E21B72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4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9882F-15AF-4B42-A1C2-4E99BF53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25827-C332-4866-946A-E36286A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B88E9-DD73-4D28-833E-BD75CE62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04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9FF-7DF6-41FE-AA5F-78FFAD6C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62C26-B2A8-4620-A243-E0494087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8B019-D871-4460-A2A9-15DD5A34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C63DF-C838-4B2B-B2D2-FFDF94B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B5876-1718-4A09-89C5-D956E412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1C85D-662F-483E-A3D2-F5F9FED0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85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045C-B9D2-4247-8DD9-724BE9A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0FE0B-A0B2-48D9-AF32-EFCD0DC56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802E2-CC3C-4931-BD8B-FF6F376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6D335-856B-4EB6-8679-99944300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A2AD0-B8DF-44B7-B69C-330DB8A3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1B53F-78EC-4E76-B012-A206E608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1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E3525-EC76-43E9-98CA-0EA5C107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8B1AC-5DB2-4F3A-9F53-CC6F0AA24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EF656-47D6-4596-8558-5DB2F23B2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844AC-E781-4934-8643-A457F26D572C}" type="datetimeFigureOut">
              <a:rPr lang="en-CA" smtClean="0"/>
              <a:t>2019-10-29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1B550-EC1F-43DD-AF71-C1AF7AA39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80BF2-B25B-48B2-9849-61A8D888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83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reproductibilité et comment vous pouvez aider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185424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93D0F-0624-45B1-88A1-610B1769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983" y="554477"/>
            <a:ext cx="3086911" cy="5135664"/>
          </a:xfrm>
        </p:spPr>
        <p:txBody>
          <a:bodyPr>
            <a:normAutofit fontScale="90000"/>
          </a:bodyPr>
          <a:lstStyle/>
          <a:p>
            <a:r>
              <a:rPr lang="fr-CA" dirty="0"/>
              <a:t>Le problème pourrait s’étendre à d’autres sciences</a:t>
            </a:r>
            <a:endParaRPr lang="en-CA" dirty="0"/>
          </a:p>
        </p:txBody>
      </p:sp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7AB8893B-79E2-4269-BDA5-9DDF69D5C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40" y="0"/>
            <a:ext cx="6832060" cy="102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56471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ECADBED-5294-4A3D-83F3-40AF57DB8373}"/>
              </a:ext>
            </a:extLst>
          </p:cNvPr>
          <p:cNvSpPr txBox="1">
            <a:spLocks/>
          </p:cNvSpPr>
          <p:nvPr/>
        </p:nvSpPr>
        <p:spPr>
          <a:xfrm>
            <a:off x="6096000" y="2394135"/>
            <a:ext cx="4766553" cy="1584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1500 chercheurs</a:t>
            </a:r>
          </a:p>
          <a:p>
            <a:r>
              <a:rPr lang="fr-CA" sz="5000" dirty="0"/>
              <a:t>ont répondu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07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ECADBED-5294-4A3D-83F3-40AF57DB8373}"/>
              </a:ext>
            </a:extLst>
          </p:cNvPr>
          <p:cNvSpPr txBox="1">
            <a:spLocks/>
          </p:cNvSpPr>
          <p:nvPr/>
        </p:nvSpPr>
        <p:spPr>
          <a:xfrm>
            <a:off x="6096000" y="2394135"/>
            <a:ext cx="4766553" cy="1584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1500 chercheurs</a:t>
            </a:r>
          </a:p>
          <a:p>
            <a:r>
              <a:rPr lang="fr-CA" sz="5000" dirty="0"/>
              <a:t>ont répondu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2260141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crise">
            <a:extLst>
              <a:ext uri="{FF2B5EF4-FFF2-40B4-BE49-F238E27FC236}">
                <a16:creationId xmlns:a16="http://schemas.microsoft.com/office/drawing/2014/main" id="{3E3A5C2D-2240-4F52-9584-F0E72AE2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34" y="0"/>
            <a:ext cx="101287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9240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pic>
        <p:nvPicPr>
          <p:cNvPr id="14340" name="Picture 4" descr="Image result for bebe pleure">
            <a:extLst>
              <a:ext uri="{FF2B5EF4-FFF2-40B4-BE49-F238E27FC236}">
                <a16:creationId xmlns:a16="http://schemas.microsoft.com/office/drawing/2014/main" id="{DC8406F1-F77E-4E58-AAED-03F86E284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/>
          <a:stretch/>
        </p:blipFill>
        <p:spPr bwMode="auto">
          <a:xfrm>
            <a:off x="4905257" y="0"/>
            <a:ext cx="99650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77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283CEE-E9D4-4317-B099-918BBBCAB9AC}"/>
              </a:ext>
            </a:extLst>
          </p:cNvPr>
          <p:cNvSpPr txBox="1">
            <a:spLocks/>
          </p:cNvSpPr>
          <p:nvPr/>
        </p:nvSpPr>
        <p:spPr>
          <a:xfrm>
            <a:off x="7701150" y="-7816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3 %</a:t>
            </a:r>
            <a:endParaRPr lang="en-CA" sz="90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D6D4FB87-C64C-4B86-8BA6-4E253D61A948}"/>
              </a:ext>
            </a:extLst>
          </p:cNvPr>
          <p:cNvSpPr txBox="1">
            <a:spLocks/>
          </p:cNvSpPr>
          <p:nvPr/>
        </p:nvSpPr>
        <p:spPr>
          <a:xfrm>
            <a:off x="6828093" y="161543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Non, </a:t>
            </a:r>
          </a:p>
          <a:p>
            <a:r>
              <a:rPr lang="fr-CA" dirty="0"/>
              <a:t>Pas de crise</a:t>
            </a:r>
            <a:endParaRPr lang="en-CA" dirty="0"/>
          </a:p>
        </p:txBody>
      </p:sp>
      <p:pic>
        <p:nvPicPr>
          <p:cNvPr id="16386" name="Picture 2" descr="Image result for golf">
            <a:extLst>
              <a:ext uri="{FF2B5EF4-FFF2-40B4-BE49-F238E27FC236}">
                <a16:creationId xmlns:a16="http://schemas.microsoft.com/office/drawing/2014/main" id="{8C8C894A-663B-487B-B057-40D24A2B9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186" y="3154463"/>
            <a:ext cx="5197813" cy="37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1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283CEE-E9D4-4317-B099-918BBBCAB9AC}"/>
              </a:ext>
            </a:extLst>
          </p:cNvPr>
          <p:cNvSpPr txBox="1">
            <a:spLocks/>
          </p:cNvSpPr>
          <p:nvPr/>
        </p:nvSpPr>
        <p:spPr>
          <a:xfrm>
            <a:off x="7701150" y="-7816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3 %</a:t>
            </a:r>
            <a:endParaRPr lang="en-CA" sz="90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D6D4FB87-C64C-4B86-8BA6-4E253D61A948}"/>
              </a:ext>
            </a:extLst>
          </p:cNvPr>
          <p:cNvSpPr txBox="1">
            <a:spLocks/>
          </p:cNvSpPr>
          <p:nvPr/>
        </p:nvSpPr>
        <p:spPr>
          <a:xfrm>
            <a:off x="6828093" y="161543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Non, </a:t>
            </a:r>
          </a:p>
          <a:p>
            <a:r>
              <a:rPr lang="fr-CA" dirty="0"/>
              <a:t>Pas de crise</a:t>
            </a:r>
            <a:endParaRPr lang="en-CA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651475C-C737-42F1-A2DF-A828A87EBF69}"/>
              </a:ext>
            </a:extLst>
          </p:cNvPr>
          <p:cNvSpPr txBox="1">
            <a:spLocks/>
          </p:cNvSpPr>
          <p:nvPr/>
        </p:nvSpPr>
        <p:spPr>
          <a:xfrm>
            <a:off x="7701150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7 %</a:t>
            </a:r>
            <a:endParaRPr lang="en-CA" sz="90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C351BAC4-D123-4204-94DF-EF8114C60CDA}"/>
              </a:ext>
            </a:extLst>
          </p:cNvPr>
          <p:cNvSpPr txBox="1">
            <a:spLocks/>
          </p:cNvSpPr>
          <p:nvPr/>
        </p:nvSpPr>
        <p:spPr>
          <a:xfrm>
            <a:off x="6828093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Ne savaient pas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3576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</p:spTree>
    <p:extLst>
      <p:ext uri="{BB962C8B-B14F-4D97-AF65-F5344CB8AC3E}">
        <p14:creationId xmlns:p14="http://schemas.microsoft.com/office/powerpoint/2010/main" val="899707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41 %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2936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</a:t>
            </a:r>
            <a:r>
              <a:rPr lang="fr-CA" sz="8000" b="1" dirty="0"/>
              <a:t>reproductibilité</a:t>
            </a:r>
            <a:r>
              <a:rPr lang="fr-CA" sz="8000" dirty="0"/>
              <a:t> et comment vous pouvez aider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92543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41 %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B8C282E-C7A6-4EC8-B205-A7E0AE4C6C1C}"/>
              </a:ext>
            </a:extLst>
          </p:cNvPr>
          <p:cNvSpPr txBox="1">
            <a:spLocks/>
          </p:cNvSpPr>
          <p:nvPr/>
        </p:nvSpPr>
        <p:spPr>
          <a:xfrm>
            <a:off x="7989583" y="2286092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64 %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6852425-075D-41DF-BA5D-ECEF9C464039}"/>
              </a:ext>
            </a:extLst>
          </p:cNvPr>
          <p:cNvSpPr txBox="1">
            <a:spLocks/>
          </p:cNvSpPr>
          <p:nvPr/>
        </p:nvSpPr>
        <p:spPr>
          <a:xfrm>
            <a:off x="5969897" y="3979685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les résultats d’autrui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906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Biologie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60 %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B8C282E-C7A6-4EC8-B205-A7E0AE4C6C1C}"/>
              </a:ext>
            </a:extLst>
          </p:cNvPr>
          <p:cNvSpPr txBox="1">
            <a:spLocks/>
          </p:cNvSpPr>
          <p:nvPr/>
        </p:nvSpPr>
        <p:spPr>
          <a:xfrm>
            <a:off x="7989583" y="2286092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78 %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6852425-075D-41DF-BA5D-ECEF9C464039}"/>
              </a:ext>
            </a:extLst>
          </p:cNvPr>
          <p:cNvSpPr txBox="1">
            <a:spLocks/>
          </p:cNvSpPr>
          <p:nvPr/>
        </p:nvSpPr>
        <p:spPr>
          <a:xfrm>
            <a:off x="5969897" y="3979685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les résultats d’autrui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025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70593AFB-08B2-46BB-9E1A-BF68A82E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6743" cy="6886338"/>
          </a:xfrm>
        </p:spPr>
      </p:pic>
      <p:pic>
        <p:nvPicPr>
          <p:cNvPr id="6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D559013D-8EEA-4A2A-BA09-308DBF4F5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2"/>
          <a:stretch/>
        </p:blipFill>
        <p:spPr>
          <a:xfrm>
            <a:off x="6386286" y="0"/>
            <a:ext cx="5805714" cy="688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3E70D-330B-4B46-B0C6-C404E787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429" y="319314"/>
            <a:ext cx="6738257" cy="1443945"/>
          </a:xfrm>
        </p:spPr>
        <p:txBody>
          <a:bodyPr>
            <a:normAutofit/>
          </a:bodyPr>
          <a:lstStyle/>
          <a:p>
            <a:r>
              <a:rPr lang="fr-CA" sz="6000" dirty="0"/>
              <a:t>Mais pourquoi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80112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7A5B-1515-4251-8F76-5D4DD01A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914" y="1221468"/>
            <a:ext cx="10515600" cy="1325563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289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7A5B-1515-4251-8F76-5D4DD01A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914" y="1221468"/>
            <a:ext cx="10515600" cy="1325563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36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B86-70FC-4E47-B588-B4C1BFD8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 descr="A picture containing indoor, building, red, table&#10;&#10;Description automatically generated">
            <a:extLst>
              <a:ext uri="{FF2B5EF4-FFF2-40B4-BE49-F238E27FC236}">
                <a16:creationId xmlns:a16="http://schemas.microsoft.com/office/drawing/2014/main" id="{34277C43-42FF-4839-A725-48CF840A5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2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100 expériences en psychologies ont étés répliqués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5704911" y="6176220"/>
            <a:ext cx="628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(Open Science Collaboration, 2015)</a:t>
            </a:r>
          </a:p>
        </p:txBody>
      </p:sp>
    </p:spTree>
    <p:extLst>
      <p:ext uri="{BB962C8B-B14F-4D97-AF65-F5344CB8AC3E}">
        <p14:creationId xmlns:p14="http://schemas.microsoft.com/office/powerpoint/2010/main" val="181245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100 expériences en psychologies ont étés répliqués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40 % des effects </a:t>
            </a:r>
            <a:r>
              <a:rPr lang="fr-CA" dirty="0"/>
              <a:t>ont</a:t>
            </a:r>
            <a:r>
              <a:rPr lang="en-CA" dirty="0"/>
              <a:t> p</a:t>
            </a:r>
            <a:r>
              <a:rPr lang="fr-CA" dirty="0"/>
              <a:t>u</a:t>
            </a:r>
            <a:r>
              <a:rPr lang="en-CA" dirty="0"/>
              <a:t> </a:t>
            </a:r>
            <a:r>
              <a:rPr lang="fr-CA" dirty="0"/>
              <a:t>être</a:t>
            </a:r>
            <a:r>
              <a:rPr lang="en-CA" dirty="0"/>
              <a:t> </a:t>
            </a:r>
            <a:r>
              <a:rPr lang="fr-CA" dirty="0"/>
              <a:t>répliqués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5704911" y="6176220"/>
            <a:ext cx="628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(Open Science Collaboration, 2015)</a:t>
            </a:r>
          </a:p>
        </p:txBody>
      </p:sp>
    </p:spTree>
    <p:extLst>
      <p:ext uri="{BB962C8B-B14F-4D97-AF65-F5344CB8AC3E}">
        <p14:creationId xmlns:p14="http://schemas.microsoft.com/office/powerpoint/2010/main" val="377500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CC5004-5F48-4D8A-ADE7-4D6C8838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fr-CA" dirty="0"/>
              <a:t>Mais est-ce reproductible?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10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20 autres expériences en sciences sociales ont étés répliqués rigoureusement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7591763" y="6176220"/>
            <a:ext cx="39437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(Camerer et al., 2018)</a:t>
            </a:r>
          </a:p>
        </p:txBody>
      </p:sp>
    </p:spTree>
    <p:extLst>
      <p:ext uri="{BB962C8B-B14F-4D97-AF65-F5344CB8AC3E}">
        <p14:creationId xmlns:p14="http://schemas.microsoft.com/office/powerpoint/2010/main" val="403487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20 autres expériences en sciences sociales ont étés répliqués rigoureusement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6902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~60 % des </a:t>
            </a:r>
            <a:r>
              <a:rPr lang="fr-CA" dirty="0"/>
              <a:t>résultats</a:t>
            </a:r>
            <a:r>
              <a:rPr lang="en-CA" dirty="0"/>
              <a:t> </a:t>
            </a:r>
            <a:r>
              <a:rPr lang="fr-CA" dirty="0"/>
              <a:t>ont</a:t>
            </a:r>
            <a:r>
              <a:rPr lang="en-CA" dirty="0"/>
              <a:t> </a:t>
            </a:r>
            <a:r>
              <a:rPr lang="fr-CA" dirty="0"/>
              <a:t>pu</a:t>
            </a:r>
            <a:r>
              <a:rPr lang="en-CA" dirty="0"/>
              <a:t> </a:t>
            </a:r>
            <a:r>
              <a:rPr lang="fr-CA" dirty="0"/>
              <a:t>être</a:t>
            </a:r>
            <a:r>
              <a:rPr lang="en-CA" dirty="0"/>
              <a:t> </a:t>
            </a:r>
            <a:r>
              <a:rPr lang="fr-CA" dirty="0"/>
              <a:t>répliqués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7591763" y="6176220"/>
            <a:ext cx="39437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(Camerer et al., 2018)</a:t>
            </a:r>
          </a:p>
        </p:txBody>
      </p:sp>
    </p:spTree>
    <p:extLst>
      <p:ext uri="{BB962C8B-B14F-4D97-AF65-F5344CB8AC3E}">
        <p14:creationId xmlns:p14="http://schemas.microsoft.com/office/powerpoint/2010/main" val="388094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0099-BB19-4621-B3D7-21CABB1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1115105"/>
            <a:ext cx="3559629" cy="4627789"/>
          </a:xfrm>
        </p:spPr>
        <p:txBody>
          <a:bodyPr>
            <a:normAutofit/>
          </a:bodyPr>
          <a:lstStyle/>
          <a:p>
            <a:r>
              <a:rPr lang="fr-CA" sz="5000" dirty="0"/>
              <a:t>Quelle chance que nous sommes pas psychologie</a:t>
            </a:r>
            <a:endParaRPr lang="en-CA" sz="5000" dirty="0"/>
          </a:p>
        </p:txBody>
      </p:sp>
      <p:pic>
        <p:nvPicPr>
          <p:cNvPr id="9" name="Content Placeholder 8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F3F3948D-2E4C-4D46-A9BD-9739A0CDC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9" y="-1545771"/>
            <a:ext cx="6778171" cy="10167257"/>
          </a:xfrm>
        </p:spPr>
      </p:pic>
    </p:spTree>
    <p:extLst>
      <p:ext uri="{BB962C8B-B14F-4D97-AF65-F5344CB8AC3E}">
        <p14:creationId xmlns:p14="http://schemas.microsoft.com/office/powerpoint/2010/main" val="3115162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269</Words>
  <Application>Microsoft Office PowerPoint</Application>
  <PresentationFormat>Widescreen</PresentationFormat>
  <Paragraphs>68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Roboto Condensed</vt:lpstr>
      <vt:lpstr>Office Theme</vt:lpstr>
      <vt:lpstr>La crise de la reproductibilité et comment vous pouvez aider</vt:lpstr>
      <vt:lpstr>La crise de la reproductibilité et comment vous pouvez aider</vt:lpstr>
      <vt:lpstr>PowerPoint Presentation</vt:lpstr>
      <vt:lpstr>100 expériences en psychologies ont étés répliqués</vt:lpstr>
      <vt:lpstr>100 expériences en psychologies ont étés répliqués</vt:lpstr>
      <vt:lpstr>Mais est-ce reproductible?</vt:lpstr>
      <vt:lpstr>20 autres expériences en sciences sociales ont étés répliqués rigoureusement</vt:lpstr>
      <vt:lpstr>20 autres expériences en sciences sociales ont étés répliqués rigoureusement</vt:lpstr>
      <vt:lpstr>Quelle chance que nous sommes pas psychologie</vt:lpstr>
      <vt:lpstr>Le problème pourrait s’étendre à d’autres 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Sciences de la Terre et de l’Environment</vt:lpstr>
      <vt:lpstr>Sciences de la Terre et de l’Environment</vt:lpstr>
      <vt:lpstr>Sciences de la Terre et de l’Environment</vt:lpstr>
      <vt:lpstr>Biologie</vt:lpstr>
      <vt:lpstr>Mais pourquoi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crise de la reproductibilité et comment vous pouvez aider</dc:title>
  <dc:creator>Egor Katkov</dc:creator>
  <cp:lastModifiedBy>Egor Katkov</cp:lastModifiedBy>
  <cp:revision>17</cp:revision>
  <dcterms:created xsi:type="dcterms:W3CDTF">2019-10-29T18:58:36Z</dcterms:created>
  <dcterms:modified xsi:type="dcterms:W3CDTF">2019-10-29T23:11:35Z</dcterms:modified>
</cp:coreProperties>
</file>